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66" d="100"/>
          <a:sy n="66" d="100"/>
        </p:scale>
        <p:origin x="-1422" y="-12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15.08.2021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15.08.2021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15.08.2021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15.08.2021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15.08.2021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15.08.2021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15.08.2021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476672"/>
            <a:ext cx="7272808" cy="1584176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2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МБГБУ «</a:t>
            </a:r>
            <a:r>
              <a:rPr lang="ru-RU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Киекле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урта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гомуми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белем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мәктәбе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»/  МБОУ «</a:t>
            </a:r>
            <a:r>
              <a:rPr lang="ru-RU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Бурметьевская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СОШ»</a:t>
            </a:r>
            <a:b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3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Бала </a:t>
            </a:r>
            <a:r>
              <a:rPr lang="ru-RU" sz="36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телл</a:t>
            </a:r>
            <a:r>
              <a:rPr lang="tt-RU" sz="3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әр илендә” рәсем конкурсы/”Ребенок  в мире языков” конкурс рисунков</a:t>
            </a:r>
            <a:endParaRPr lang="ru-RU" sz="36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1</a:t>
            </a:fld>
            <a:endParaRPr lang="ru-RU"/>
          </a:p>
        </p:txBody>
      </p:sp>
      <p:sp>
        <p:nvSpPr>
          <p:cNvPr id="9" name="Выноска-облако 8"/>
          <p:cNvSpPr/>
          <p:nvPr/>
        </p:nvSpPr>
        <p:spPr>
          <a:xfrm>
            <a:off x="2051720" y="2060848"/>
            <a:ext cx="4680520" cy="3949418"/>
          </a:xfrm>
          <a:prstGeom prst="cloudCallout">
            <a:avLst>
              <a:gd name="adj1" fmla="val -14932"/>
              <a:gd name="adj2" fmla="val 47989"/>
            </a:avLst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t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04.06.2021 едлны мәктәбебездә, Туган тлләр елы уңаеннан,“Бала телләр илендә” дип аталган рәсем конкурсы үтте. Җииңүчеләргэ</a:t>
            </a:r>
          </a:p>
          <a:p>
            <a:pPr algn="ctr"/>
            <a:r>
              <a:rPr lang="tt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грамоталар тапырылды./04.06.2021 г .в честь года родных языков, в нашей школе был организован конкурс рисунков “Ребенок в мире языков.Победители были награждены грамотами.</a:t>
            </a:r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275856" y="1796819"/>
            <a:ext cx="30963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t-RU" sz="10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 smtClean="0"/>
          </a:p>
          <a:p>
            <a:r>
              <a:rPr lang="tt-RU" dirty="0" smtClean="0"/>
              <a:t> </a:t>
            </a:r>
            <a:endParaRPr lang="ru-RU" dirty="0"/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236296" y="0"/>
            <a:ext cx="1907704" cy="1202740"/>
          </a:xfrm>
          <a:prstGeom prst="rect">
            <a:avLst/>
          </a:prstGeom>
        </p:spPr>
      </p:pic>
      <p:sp>
        <p:nvSpPr>
          <p:cNvPr id="3" name="AutoShape 2" descr="https://apf.mail.ru/cgi-bin/readmsg?id=16245569370522047507;0;4&amp;exif=1&amp;full=1&amp;x-email=ilmira.khalitova.98%40mail.r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https://apf.mail.ru/cgi-bin/readmsg?id=16245569370522047507;0;4&amp;exif=1&amp;full=1&amp;x-email=ilmira.khalitova.98%40mail.r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54" name="AutoShape 6" descr="https://apf.mail.ru/cgi-bin/readmsg?id=16245569370522047507;0;4&amp;exif=1&amp;full=1&amp;x-email=ilmira.khalitova.98%40mail.r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56" name="AutoShape 8" descr="https://apf.mail.ru/cgi-bin/readmsg?id=16245569370522047507;0;3&amp;exif=1&amp;full=1&amp;x-email=ilmira.khalitova.98%40mail.r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57" name="Picture 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1988840"/>
            <a:ext cx="2376264" cy="31683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8" name="Picture 10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444208" y="3789040"/>
            <a:ext cx="2036762" cy="27156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9" name="Picture 11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660232" y="1412776"/>
            <a:ext cx="2123728" cy="21781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3735501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31</TotalTime>
  <Words>52</Words>
  <Application>Microsoft Office PowerPoint</Application>
  <PresentationFormat>Экран (4:3)</PresentationFormat>
  <Paragraphs>6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    МБГБУ «Киекле урта гомуми белем мәктәбе»/  МБОУ «Бурметьевская СОШ» «Бала телләр илендә” рәсем конкурсы/”Ребенок  в мире языков” конкурс рисунков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  МБГБУ «Киекле урта гомуми белем мәктәбе»/  МБОУ «Бурметьевская СОШ» «Бала телләр илендә” рәсем конкурсы/”Ребенок  в мире языков”</dc:title>
  <dc:creator>Ильмира Халитова</dc:creator>
  <cp:lastModifiedBy>Лилия</cp:lastModifiedBy>
  <cp:revision>6</cp:revision>
  <dcterms:created xsi:type="dcterms:W3CDTF">2021-06-24T19:12:33Z</dcterms:created>
  <dcterms:modified xsi:type="dcterms:W3CDTF">2021-08-15T17:20:52Z</dcterms:modified>
</cp:coreProperties>
</file>